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FB38"/>
    <a:srgbClr val="26B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54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902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8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01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539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481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861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372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205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22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93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35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E1821-23C1-4C55-8973-55D331F99F2C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904B2-6E6E-40D7-A169-1EDA123AD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557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3" t="6014" r="8156" b="11749"/>
          <a:stretch/>
        </p:blipFill>
        <p:spPr bwMode="auto">
          <a:xfrm>
            <a:off x="3438525" y="4695825"/>
            <a:ext cx="3904026" cy="210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5801"/>
            <a:ext cx="3200400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0" t="6626" r="23807" b="8555"/>
          <a:stretch/>
        </p:blipFill>
        <p:spPr bwMode="auto">
          <a:xfrm>
            <a:off x="5181601" y="3316177"/>
            <a:ext cx="1705768" cy="251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 descr="https://encrypted-tbn3.gstatic.com/images?q=tbn:ANd9GcQI2CxxfdN0NPAzV0uAwEdoL4ggDMjnIaeIUjf1gbeyAA3b6ULTe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57" y="677863"/>
            <a:ext cx="3954690" cy="263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419600" y="590550"/>
            <a:ext cx="4048125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93" y="4650867"/>
            <a:ext cx="2135407" cy="222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95550" cy="326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0" y="3352800"/>
            <a:ext cx="9144000" cy="0"/>
          </a:xfrm>
          <a:prstGeom prst="line">
            <a:avLst/>
          </a:prstGeom>
          <a:ln w="76200">
            <a:solidFill>
              <a:srgbClr val="26B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" t="4000"/>
          <a:stretch/>
        </p:blipFill>
        <p:spPr bwMode="auto">
          <a:xfrm>
            <a:off x="-37263" y="15239"/>
            <a:ext cx="2628063" cy="2194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"/>
            <a:ext cx="1961643" cy="1393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11"/>
            <a:ext cx="321945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1600200"/>
            <a:ext cx="1665728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" t="6000" r="20400" b="24800"/>
          <a:stretch/>
        </p:blipFill>
        <p:spPr bwMode="auto">
          <a:xfrm>
            <a:off x="-28575" y="5130780"/>
            <a:ext cx="2748077" cy="172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3276600"/>
            <a:ext cx="9144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3" t="2172" r="5815"/>
          <a:stretch/>
        </p:blipFill>
        <p:spPr bwMode="auto">
          <a:xfrm>
            <a:off x="3257179" y="2050801"/>
            <a:ext cx="2629641" cy="2426653"/>
          </a:xfrm>
          <a:prstGeom prst="rect">
            <a:avLst/>
          </a:prstGeom>
          <a:noFill/>
          <a:ln w="76200">
            <a:solidFill>
              <a:srgbClr val="33FB3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370561"/>
            <a:ext cx="2438400" cy="157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133" y="4695825"/>
            <a:ext cx="198120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059" y="3352800"/>
            <a:ext cx="761242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309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4</cp:revision>
  <dcterms:created xsi:type="dcterms:W3CDTF">2014-05-03T21:05:15Z</dcterms:created>
  <dcterms:modified xsi:type="dcterms:W3CDTF">2014-05-03T21:50:38Z</dcterms:modified>
</cp:coreProperties>
</file>